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9/24/2017</a:t>
            </a:fld>
            <a:endParaRPr lang="en-US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9/24/2017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9/24/2017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9/24/2017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9/24/2017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9/24/2017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9/24/2017</a:t>
            </a:fld>
            <a:endParaRPr lang="en-US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9/24/2017</a:t>
            </a:fld>
            <a:endParaRPr lang="en-US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9/24/2017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9/24/2017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9/24/2017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9/24/2017</a:t>
            </a:fld>
            <a:endParaRPr lang="en-US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1.sl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4800" y="304800"/>
            <a:ext cx="8458200" cy="1222375"/>
          </a:xfrm>
        </p:spPr>
        <p:txBody>
          <a:bodyPr>
            <a:normAutofit/>
          </a:bodyPr>
          <a:lstStyle/>
          <a:p>
            <a:pPr algn="ctr"/>
            <a:r>
              <a:rPr lang="de-DE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Geschenke</a:t>
            </a:r>
            <a:endParaRPr lang="ru-RU" sz="6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6054" y="1981200"/>
            <a:ext cx="8486946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1025" name="Слайд" r:id="rId3" imgW="4570610" imgH="3427643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4525963"/>
          </a:xfrm>
        </p:spPr>
        <p:txBody>
          <a:bodyPr>
            <a:noAutofit/>
          </a:bodyPr>
          <a:lstStyle/>
          <a:p>
            <a:r>
              <a:rPr lang="de-DE" sz="3600" b="1" dirty="0" smtClean="0"/>
              <a:t>Reist ihr gern?  </a:t>
            </a:r>
            <a:r>
              <a:rPr lang="ru-RU" sz="3600" b="1" dirty="0" smtClean="0"/>
              <a:t>У</a:t>
            </a:r>
            <a:r>
              <a:rPr lang="de-DE" sz="3600" b="1" baseline="-25000" dirty="0" smtClean="0"/>
              <a:t>1</a:t>
            </a:r>
            <a:r>
              <a:rPr lang="de-DE" sz="3600" b="1" dirty="0" smtClean="0"/>
              <a:t>, reist du gern? Und du?</a:t>
            </a:r>
            <a:endParaRPr lang="ru-RU" sz="3600" b="1" dirty="0" smtClean="0"/>
          </a:p>
          <a:p>
            <a:r>
              <a:rPr lang="de-DE" sz="3600" b="1" dirty="0" smtClean="0"/>
              <a:t>Wohin möchtet ihr reisen? </a:t>
            </a:r>
            <a:r>
              <a:rPr lang="ru-RU" sz="3600" b="1" dirty="0" smtClean="0"/>
              <a:t>У</a:t>
            </a:r>
            <a:r>
              <a:rPr lang="de-DE" sz="3600" b="1" baseline="-25000" dirty="0" smtClean="0"/>
              <a:t>2</a:t>
            </a:r>
            <a:r>
              <a:rPr lang="de-DE" sz="3600" b="1" dirty="0" smtClean="0"/>
              <a:t>, Wohin möchtest du reisen? Und du?</a:t>
            </a:r>
            <a:endParaRPr lang="ru-RU" sz="3600" b="1" dirty="0" smtClean="0"/>
          </a:p>
          <a:p>
            <a:r>
              <a:rPr lang="de-DE" sz="3600" b="1" dirty="0" smtClean="0"/>
              <a:t>Wann reist ihr gern? </a:t>
            </a:r>
            <a:r>
              <a:rPr lang="ru-RU" sz="3600" b="1" dirty="0" smtClean="0"/>
              <a:t>У</a:t>
            </a:r>
            <a:r>
              <a:rPr lang="de-DE" sz="3600" b="1" baseline="-25000" dirty="0" smtClean="0"/>
              <a:t>3</a:t>
            </a:r>
            <a:r>
              <a:rPr lang="de-DE" sz="3600" b="1" dirty="0" smtClean="0"/>
              <a:t>, Wann reist du gern? Und du?</a:t>
            </a:r>
            <a:endParaRPr lang="ru-RU" sz="3600" b="1" dirty="0" smtClean="0"/>
          </a:p>
          <a:p>
            <a:r>
              <a:rPr lang="de-DE" sz="3600" b="1" dirty="0" smtClean="0"/>
              <a:t>Mit wem reist ihr? </a:t>
            </a:r>
            <a:r>
              <a:rPr lang="ru-RU" sz="3600" b="1" dirty="0" smtClean="0"/>
              <a:t>У</a:t>
            </a:r>
            <a:r>
              <a:rPr lang="de-DE" sz="3600" b="1" baseline="-25000" dirty="0" smtClean="0"/>
              <a:t>4</a:t>
            </a:r>
            <a:r>
              <a:rPr lang="de-DE" sz="3600" b="1" dirty="0" smtClean="0"/>
              <a:t>, Mit wem reist du? Und du?</a:t>
            </a:r>
            <a:endParaRPr lang="ru-RU" sz="3600" b="1" dirty="0" smtClean="0"/>
          </a:p>
          <a:p>
            <a:r>
              <a:rPr lang="de-DE" sz="3600" b="1" dirty="0" smtClean="0"/>
              <a:t>Womit reist ihr? </a:t>
            </a:r>
            <a:r>
              <a:rPr lang="ru-RU" sz="3600" b="1" dirty="0" smtClean="0"/>
              <a:t>У</a:t>
            </a:r>
            <a:r>
              <a:rPr lang="de-DE" sz="3600" b="1" baseline="-25000" dirty="0" smtClean="0"/>
              <a:t>5</a:t>
            </a:r>
            <a:r>
              <a:rPr lang="de-DE" sz="3600" b="1" dirty="0" smtClean="0"/>
              <a:t>, Womit reist du? Und du?</a:t>
            </a:r>
            <a:endParaRPr lang="ru-RU" sz="3600" b="1" dirty="0" smtClean="0"/>
          </a:p>
          <a:p>
            <a:endParaRPr lang="ru-RU" sz="3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Hört die Sprichwörter zu! Sprecht nach!</a:t>
            </a:r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/>
            </a:r>
            <a:b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</a:br>
            <a:endParaRPr lang="ru-RU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 smtClean="0"/>
              <a:t>1</a:t>
            </a:r>
            <a:r>
              <a:rPr lang="de-DE" b="1" dirty="0" smtClean="0"/>
              <a:t>. Reisen bildet.</a:t>
            </a:r>
            <a:endParaRPr lang="ru-RU" b="1" dirty="0" smtClean="0"/>
          </a:p>
          <a:p>
            <a:r>
              <a:rPr lang="de-DE" b="1" dirty="0" smtClean="0"/>
              <a:t>2. Reisen kostet Geld, doch man sieht die Welt.</a:t>
            </a:r>
            <a:endParaRPr lang="ru-RU" b="1" dirty="0" smtClean="0"/>
          </a:p>
          <a:p>
            <a:r>
              <a:rPr lang="de-DE" b="1" dirty="0" smtClean="0"/>
              <a:t>3. Wenn jemand eine Reise tut, so kann er was erzählen.</a:t>
            </a:r>
            <a:endParaRPr lang="ru-RU" b="1" dirty="0" smtClean="0"/>
          </a:p>
          <a:p>
            <a:r>
              <a:rPr lang="de-DE" b="1" dirty="0" smtClean="0"/>
              <a:t>4.  Man reist nach Oster, man reist nach Westen, aber zu Hause ist es am besten.</a:t>
            </a:r>
            <a:endParaRPr lang="ru-RU" b="1" dirty="0" smtClean="0"/>
          </a:p>
          <a:p>
            <a:endParaRPr lang="ru-RU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pPr>
              <a:buNone/>
            </a:pPr>
            <a:r>
              <a:rPr lang="de-DE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Geschenke </a:t>
            </a:r>
            <a:endParaRPr lang="ru-RU" sz="6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7650" name="AutoShape 2"/>
          <p:cNvCxnSpPr>
            <a:cxnSpLocks noChangeShapeType="1"/>
          </p:cNvCxnSpPr>
          <p:nvPr/>
        </p:nvCxnSpPr>
        <p:spPr bwMode="auto">
          <a:xfrm rot="5400000" flipH="1" flipV="1">
            <a:off x="4110037" y="1681163"/>
            <a:ext cx="1381126" cy="12192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27651" name="AutoShape 3"/>
          <p:cNvCxnSpPr>
            <a:cxnSpLocks noChangeShapeType="1"/>
          </p:cNvCxnSpPr>
          <p:nvPr/>
        </p:nvCxnSpPr>
        <p:spPr bwMode="auto">
          <a:xfrm>
            <a:off x="4191000" y="3133725"/>
            <a:ext cx="1295400" cy="12096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27652" name="AutoShape 4"/>
          <p:cNvCxnSpPr>
            <a:cxnSpLocks noChangeShapeType="1"/>
          </p:cNvCxnSpPr>
          <p:nvPr/>
        </p:nvCxnSpPr>
        <p:spPr bwMode="auto">
          <a:xfrm flipV="1">
            <a:off x="4191000" y="2971800"/>
            <a:ext cx="1981200" cy="762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762000"/>
            <a:ext cx="8686800" cy="838200"/>
          </a:xfrm>
        </p:spPr>
        <p:txBody>
          <a:bodyPr>
            <a:noAutofit/>
          </a:bodyPr>
          <a:lstStyle/>
          <a:p>
            <a:pPr algn="ctr"/>
            <a:r>
              <a:rPr lang="de-DE" sz="5400" b="1" u="sng" dirty="0" smtClean="0">
                <a:solidFill>
                  <a:srgbClr val="0070C0"/>
                </a:solidFill>
              </a:rPr>
              <a:t>Hausaufgabe</a:t>
            </a:r>
            <a:r>
              <a:rPr lang="ru-RU" sz="5400" dirty="0" smtClean="0">
                <a:solidFill>
                  <a:srgbClr val="0070C0"/>
                </a:solidFill>
              </a:rPr>
              <a:t/>
            </a:r>
            <a:br>
              <a:rPr lang="ru-RU" sz="5400" dirty="0" smtClean="0">
                <a:solidFill>
                  <a:srgbClr val="0070C0"/>
                </a:solidFill>
              </a:rPr>
            </a:br>
            <a:endParaRPr lang="ru-RU" sz="5400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 err="1" smtClean="0"/>
              <a:t>упр</a:t>
            </a:r>
            <a:r>
              <a:rPr lang="de-DE" b="1" dirty="0" smtClean="0"/>
              <a:t> </a:t>
            </a:r>
            <a:r>
              <a:rPr lang="de-DE" b="1" dirty="0" smtClean="0"/>
              <a:t>1 </a:t>
            </a:r>
            <a:r>
              <a:rPr lang="de-DE" b="1" dirty="0" smtClean="0"/>
              <a:t>стр145</a:t>
            </a:r>
            <a:endParaRPr lang="ru-RU" dirty="0" smtClean="0"/>
          </a:p>
          <a:p>
            <a:r>
              <a:rPr lang="ru-RU" dirty="0" smtClean="0"/>
              <a:t>-Подготовить сообщение на тему: Подарки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0</TotalTime>
  <Words>147</Words>
  <PresentationFormat>Экран (4:3)</PresentationFormat>
  <Paragraphs>16</Paragraphs>
  <Slides>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8" baseType="lpstr">
      <vt:lpstr>Трек</vt:lpstr>
      <vt:lpstr>Слайд Microsoft Office PowerPoint</vt:lpstr>
      <vt:lpstr>Geschenke</vt:lpstr>
      <vt:lpstr>Слайд 2</vt:lpstr>
      <vt:lpstr>Слайд 3</vt:lpstr>
      <vt:lpstr>Hört die Sprichwörter zu! Sprecht nach! </vt:lpstr>
      <vt:lpstr>Слайд 5</vt:lpstr>
      <vt:lpstr>Hausaufgabe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Geschenke</dc:title>
  <cp:lastModifiedBy>Admin</cp:lastModifiedBy>
  <cp:revision>1</cp:revision>
  <dcterms:modified xsi:type="dcterms:W3CDTF">2017-09-24T13:46:35Z</dcterms:modified>
</cp:coreProperties>
</file>